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8" r:id="rId3"/>
    <p:sldId id="279" r:id="rId4"/>
    <p:sldId id="28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82F6C1-B45B-0F4B-875B-F7030DEA162E}" v="7" dt="2019-06-24T14:15:35.7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8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6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ncan MacIver" userId="c9e910ef-cbf7-4b6a-8d7d-01ceb5de85ff" providerId="ADAL" clId="{0482F6C1-B45B-0F4B-875B-F7030DEA162E}"/>
    <pc:docChg chg="addSld delSld modSld">
      <pc:chgData name="Duncan MacIver" userId="c9e910ef-cbf7-4b6a-8d7d-01ceb5de85ff" providerId="ADAL" clId="{0482F6C1-B45B-0F4B-875B-F7030DEA162E}" dt="2019-06-24T14:15:35.712" v="80" actId="14826"/>
      <pc:docMkLst>
        <pc:docMk/>
      </pc:docMkLst>
      <pc:sldChg chg="addSp modSp">
        <pc:chgData name="Duncan MacIver" userId="c9e910ef-cbf7-4b6a-8d7d-01ceb5de85ff" providerId="ADAL" clId="{0482F6C1-B45B-0F4B-875B-F7030DEA162E}" dt="2019-06-24T14:14:09.788" v="71" actId="1076"/>
        <pc:sldMkLst>
          <pc:docMk/>
          <pc:sldMk cId="3661187683" sldId="277"/>
        </pc:sldMkLst>
        <pc:spChg chg="add mod">
          <ac:chgData name="Duncan MacIver" userId="c9e910ef-cbf7-4b6a-8d7d-01ceb5de85ff" providerId="ADAL" clId="{0482F6C1-B45B-0F4B-875B-F7030DEA162E}" dt="2019-06-24T14:14:09.788" v="71" actId="1076"/>
          <ac:spMkLst>
            <pc:docMk/>
            <pc:sldMk cId="3661187683" sldId="277"/>
            <ac:spMk id="2" creationId="{D1F73029-6B70-CF44-A4CA-C13168F3C84D}"/>
          </ac:spMkLst>
        </pc:spChg>
        <pc:spChg chg="mod">
          <ac:chgData name="Duncan MacIver" userId="c9e910ef-cbf7-4b6a-8d7d-01ceb5de85ff" providerId="ADAL" clId="{0482F6C1-B45B-0F4B-875B-F7030DEA162E}" dt="2019-06-24T08:07:01.908" v="1" actId="1076"/>
          <ac:spMkLst>
            <pc:docMk/>
            <pc:sldMk cId="3661187683" sldId="277"/>
            <ac:spMk id="4" creationId="{CC7A9CC8-089F-4F55-B5D1-591C97A6B0A6}"/>
          </ac:spMkLst>
        </pc:spChg>
      </pc:sldChg>
      <pc:sldChg chg="modSp add">
        <pc:chgData name="Duncan MacIver" userId="c9e910ef-cbf7-4b6a-8d7d-01ceb5de85ff" providerId="ADAL" clId="{0482F6C1-B45B-0F4B-875B-F7030DEA162E}" dt="2019-06-24T14:15:09.582" v="78" actId="14826"/>
        <pc:sldMkLst>
          <pc:docMk/>
          <pc:sldMk cId="1328104091" sldId="278"/>
        </pc:sldMkLst>
        <pc:picChg chg="mod">
          <ac:chgData name="Duncan MacIver" userId="c9e910ef-cbf7-4b6a-8d7d-01ceb5de85ff" providerId="ADAL" clId="{0482F6C1-B45B-0F4B-875B-F7030DEA162E}" dt="2019-06-24T14:15:09.582" v="78" actId="14826"/>
          <ac:picMkLst>
            <pc:docMk/>
            <pc:sldMk cId="1328104091" sldId="278"/>
            <ac:picMk id="12" creationId="{10357993-C303-3D44-AE28-71AD062ABB0A}"/>
          </ac:picMkLst>
        </pc:picChg>
      </pc:sldChg>
      <pc:sldChg chg="del">
        <pc:chgData name="Duncan MacIver" userId="c9e910ef-cbf7-4b6a-8d7d-01ceb5de85ff" providerId="ADAL" clId="{0482F6C1-B45B-0F4B-875B-F7030DEA162E}" dt="2019-06-24T14:14:30.708" v="74" actId="2696"/>
        <pc:sldMkLst>
          <pc:docMk/>
          <pc:sldMk cId="3410118141" sldId="278"/>
        </pc:sldMkLst>
      </pc:sldChg>
      <pc:sldChg chg="del">
        <pc:chgData name="Duncan MacIver" userId="c9e910ef-cbf7-4b6a-8d7d-01ceb5de85ff" providerId="ADAL" clId="{0482F6C1-B45B-0F4B-875B-F7030DEA162E}" dt="2019-06-24T14:14:30.284" v="73" actId="2696"/>
        <pc:sldMkLst>
          <pc:docMk/>
          <pc:sldMk cId="307357315" sldId="279"/>
        </pc:sldMkLst>
      </pc:sldChg>
      <pc:sldChg chg="modSp add">
        <pc:chgData name="Duncan MacIver" userId="c9e910ef-cbf7-4b6a-8d7d-01ceb5de85ff" providerId="ADAL" clId="{0482F6C1-B45B-0F4B-875B-F7030DEA162E}" dt="2019-06-24T14:15:23.239" v="79" actId="14826"/>
        <pc:sldMkLst>
          <pc:docMk/>
          <pc:sldMk cId="703948468" sldId="279"/>
        </pc:sldMkLst>
        <pc:picChg chg="mod">
          <ac:chgData name="Duncan MacIver" userId="c9e910ef-cbf7-4b6a-8d7d-01ceb5de85ff" providerId="ADAL" clId="{0482F6C1-B45B-0F4B-875B-F7030DEA162E}" dt="2019-06-24T14:15:23.239" v="79" actId="14826"/>
          <ac:picMkLst>
            <pc:docMk/>
            <pc:sldMk cId="703948468" sldId="279"/>
            <ac:picMk id="12" creationId="{10357993-C303-3D44-AE28-71AD062ABB0A}"/>
          </ac:picMkLst>
        </pc:picChg>
      </pc:sldChg>
      <pc:sldChg chg="modSp add">
        <pc:chgData name="Duncan MacIver" userId="c9e910ef-cbf7-4b6a-8d7d-01ceb5de85ff" providerId="ADAL" clId="{0482F6C1-B45B-0F4B-875B-F7030DEA162E}" dt="2019-06-24T14:15:35.712" v="80" actId="14826"/>
        <pc:sldMkLst>
          <pc:docMk/>
          <pc:sldMk cId="254377313" sldId="280"/>
        </pc:sldMkLst>
        <pc:picChg chg="mod">
          <ac:chgData name="Duncan MacIver" userId="c9e910ef-cbf7-4b6a-8d7d-01ceb5de85ff" providerId="ADAL" clId="{0482F6C1-B45B-0F4B-875B-F7030DEA162E}" dt="2019-06-24T14:15:35.712" v="80" actId="14826"/>
          <ac:picMkLst>
            <pc:docMk/>
            <pc:sldMk cId="254377313" sldId="280"/>
            <ac:picMk id="12" creationId="{10357993-C303-3D44-AE28-71AD062ABB0A}"/>
          </ac:picMkLst>
        </pc:picChg>
      </pc:sldChg>
      <pc:sldChg chg="del">
        <pc:chgData name="Duncan MacIver" userId="c9e910ef-cbf7-4b6a-8d7d-01ceb5de85ff" providerId="ADAL" clId="{0482F6C1-B45B-0F4B-875B-F7030DEA162E}" dt="2019-06-24T14:14:29.152" v="72" actId="2696"/>
        <pc:sldMkLst>
          <pc:docMk/>
          <pc:sldMk cId="3185264417" sldId="28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891EA-FAF3-4742-ABDB-42C0D2AFC7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B80FE7-3543-4D61-9022-5850CD6A5B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8A79BD-E8A2-4DCD-9035-6303211C0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8E871-9D69-4697-A876-FB898D9AA20A}" type="datetimeFigureOut">
              <a:rPr lang="en-GB" smtClean="0"/>
              <a:t>18/06/2019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8A5E89-E64F-4175-93D4-0D9E1FA2C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DE57E6-6645-4275-9F47-1B047F292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C84F3-C2EC-4CC6-ACBC-A450DB169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4878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EFB08-2D62-4628-A09A-55BDEE105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A7C420-7E66-46CC-B2E8-7A3F8D165A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869D7F-F35A-4207-86E0-300C8DD8B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8E871-9D69-4697-A876-FB898D9AA20A}" type="datetimeFigureOut">
              <a:rPr lang="en-GB" smtClean="0"/>
              <a:t>18/06/2019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1C8F3-DAB7-402A-8154-503C45AB6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EF8D40-11F2-47E4-9B72-CECA3EDF6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C84F3-C2EC-4CC6-ACBC-A450DB169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872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B2CE23-8ECE-4317-888A-BA6C0F54B8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681BE9-05BD-44AB-A63E-DF5BF5B1C0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7E6996-B90F-4094-AE04-70F5A6951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8E871-9D69-4697-A876-FB898D9AA20A}" type="datetimeFigureOut">
              <a:rPr lang="en-GB" smtClean="0"/>
              <a:t>18/06/2019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C8EF66-80FB-4624-BA73-15850E1D7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D58B6E-4885-4281-83FC-FB11B6785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C84F3-C2EC-4CC6-ACBC-A450DB169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7985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B7063-E0F5-46CD-836F-685475DBA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780992-93DF-4D54-8BDF-14EF2F078A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7FF02-8461-4783-B63B-B7037B421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8E871-9D69-4697-A876-FB898D9AA20A}" type="datetimeFigureOut">
              <a:rPr lang="en-GB" smtClean="0"/>
              <a:t>18/06/2019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D46FC2-9DB3-4A5D-A0B7-A85204A78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1E4B12-E42F-4692-ADCC-8E9A5E5B9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C84F3-C2EC-4CC6-ACBC-A450DB169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0886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08000-4977-4229-8E8E-273361AB5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A603B0-75F9-42F2-945D-D6794A8C2C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A447AD-5A5E-40F9-B830-5EA4C48A9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8E871-9D69-4697-A876-FB898D9AA20A}" type="datetimeFigureOut">
              <a:rPr lang="en-GB" smtClean="0"/>
              <a:t>18/06/2019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E25295-AB5B-401C-9AF5-81EE6C5AC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36EA3A-7A2B-479A-AE7B-56E680A43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C84F3-C2EC-4CC6-ACBC-A450DB169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071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86D34-C557-46BC-95B4-8BE5E1780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AB0A97-8E26-41C5-BC66-63B60DDB4C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AF1B8D-D6FA-41B7-BAB3-DF98FFE108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786089-A73E-404D-A2A8-6F1B5D281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8E871-9D69-4697-A876-FB898D9AA20A}" type="datetimeFigureOut">
              <a:rPr lang="en-GB" smtClean="0"/>
              <a:t>18/06/2019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FD1C2-ACCB-4D0A-A4F1-395EC5F25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1C961D-0977-418F-BA21-BA7429138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C84F3-C2EC-4CC6-ACBC-A450DB169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2224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C0CAA-0EAC-44B1-A34E-92CBD512D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52641A-8A91-4DAA-BA46-CC4DB3E88E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95817A-E54C-4858-909A-716EE6C301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B1E7E6-23A6-49E4-B08A-3AD37A22E4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95CD13-C810-45AF-86F6-31C9CCF929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7F22AA-2183-4B09-8F0A-749BCB6FE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8E871-9D69-4697-A876-FB898D9AA20A}" type="datetimeFigureOut">
              <a:rPr lang="en-GB" smtClean="0"/>
              <a:t>18/06/2019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497977-3E8C-4488-B57A-115C7F710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C341CA-4171-4944-A200-8691479A8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C84F3-C2EC-4CC6-ACBC-A450DB169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2553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BD7CC-C322-46BA-A88B-5869DF529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3F6EC4-0537-4D7D-9613-F8286CCD2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8E871-9D69-4697-A876-FB898D9AA20A}" type="datetimeFigureOut">
              <a:rPr lang="en-GB" smtClean="0"/>
              <a:t>18/06/2019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E5B327-C66A-4B1F-8539-31C7B772B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AEF842-B26A-4E91-9A01-280391A5B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C84F3-C2EC-4CC6-ACBC-A450DB169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375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95B384-8734-4CC6-8A2D-FC90B676A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8E871-9D69-4697-A876-FB898D9AA20A}" type="datetimeFigureOut">
              <a:rPr lang="en-GB" smtClean="0"/>
              <a:t>18/06/2019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6DEA1A-DEEE-4CA6-A49B-A64A2EE03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5A9C1A-1A9F-4D38-A244-6911FDB01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C84F3-C2EC-4CC6-ACBC-A450DB169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0097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EE4F8-48AF-4628-B7FE-12E69D63F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E1050-6F32-4FDE-82B1-24F90FE02C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16EB5B-AA2A-4571-86CE-4BF9210D11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853696-9EA1-49B9-BEFC-FD30F1FDE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8E871-9D69-4697-A876-FB898D9AA20A}" type="datetimeFigureOut">
              <a:rPr lang="en-GB" smtClean="0"/>
              <a:t>18/06/2019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D4D486-3DC9-4936-9FBD-122562EBA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86FFDF-ADC5-4AF3-951D-8CC15B935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C84F3-C2EC-4CC6-ACBC-A450DB169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6169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2385B-D2E2-4560-A9C5-BE5689555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757BFE-06CC-4BB0-BCF1-2CBC2538B8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45775C-9965-453C-9DFF-31CDFD0D10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BBC835-ED2F-46F7-B56D-8640F91DC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8E871-9D69-4697-A876-FB898D9AA20A}" type="datetimeFigureOut">
              <a:rPr lang="en-GB" smtClean="0"/>
              <a:t>18/06/2019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B1F9BB-CEEF-4090-8FD0-DE69F9FD6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3D175B-F214-40C1-B7DE-BC0569F72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C84F3-C2EC-4CC6-ACBC-A450DB169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6918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D57220-FDF4-4543-85E1-BE8502D23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BA3216-25F1-4451-A77F-931D1E7A8C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D071F0-1B4B-4D01-82FC-0EBF19AE73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8E871-9D69-4697-A876-FB898D9AA20A}" type="datetimeFigureOut">
              <a:rPr lang="en-GB" smtClean="0"/>
              <a:t>18/06/2019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E530F-7288-44F2-AA52-FD49D62B12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721FBD-F635-405B-A22A-0DD1CE570A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C84F3-C2EC-4CC6-ACBC-A450DB169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377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anterbury.ac.uk/ReCap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anterbury.ac.uk/ReCap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anterbury.ac.uk/ReCap" TargetMode="Externa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anterbury.ac.uk/ReCap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0808BC73-C58A-B74A-B434-56B1C8D34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session is being recorded</a:t>
            </a:r>
          </a:p>
        </p:txBody>
      </p:sp>
      <p:pic>
        <p:nvPicPr>
          <p:cNvPr id="12" name="Content Placeholder 11" descr="A close up of a logo&#10;&#10;Description automatically generated">
            <a:extLst>
              <a:ext uri="{FF2B5EF4-FFF2-40B4-BE49-F238E27FC236}">
                <a16:creationId xmlns:a16="http://schemas.microsoft.com/office/drawing/2014/main" id="{10357993-C303-3D44-AE28-71AD062ABB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185" y="1482779"/>
            <a:ext cx="6444822" cy="3222411"/>
          </a:xfr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9AF71AA-5B20-D244-97A5-4B726D9283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3676" y="1147763"/>
            <a:ext cx="3892442" cy="389244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C3655CC-8A9A-4082-BDCC-8F964FDBB63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9009" y="5886807"/>
            <a:ext cx="2152857" cy="87492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C7A9CC8-089F-4F55-B5D1-591C97A6B0A6}"/>
              </a:ext>
            </a:extLst>
          </p:cNvPr>
          <p:cNvSpPr txBox="1"/>
          <p:nvPr/>
        </p:nvSpPr>
        <p:spPr>
          <a:xfrm>
            <a:off x="838200" y="5415657"/>
            <a:ext cx="635340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More information can be found at</a:t>
            </a:r>
            <a:br>
              <a:rPr lang="en-GB" sz="3200" dirty="0"/>
            </a:br>
            <a:r>
              <a:rPr lang="en-GB" sz="3200" dirty="0">
                <a:hlinkClick r:id="rId5"/>
              </a:rPr>
              <a:t>http://www.canterbury.ac.uk/ReCap</a:t>
            </a:r>
            <a:r>
              <a:rPr lang="en-GB" sz="3200" dirty="0"/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F73029-6B70-CF44-A4CA-C13168F3C84D}"/>
              </a:ext>
            </a:extLst>
          </p:cNvPr>
          <p:cNvSpPr txBox="1"/>
          <p:nvPr/>
        </p:nvSpPr>
        <p:spPr>
          <a:xfrm>
            <a:off x="838200" y="4705190"/>
            <a:ext cx="78603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If you do not wish to be recorded, please inform your lecturer.</a:t>
            </a:r>
          </a:p>
        </p:txBody>
      </p:sp>
    </p:spTree>
    <p:extLst>
      <p:ext uri="{BB962C8B-B14F-4D97-AF65-F5344CB8AC3E}">
        <p14:creationId xmlns:p14="http://schemas.microsoft.com/office/powerpoint/2010/main" val="3661187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0808BC73-C58A-B74A-B434-56B1C8D34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session is being recorded</a:t>
            </a:r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10357993-C303-3D44-AE28-71AD062ABB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7185" y="1482779"/>
            <a:ext cx="6444822" cy="3222411"/>
          </a:xfr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9AF71AA-5B20-D244-97A5-4B726D9283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3676" y="1147763"/>
            <a:ext cx="3892442" cy="389244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C3655CC-8A9A-4082-BDCC-8F964FDBB63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9009" y="5886807"/>
            <a:ext cx="2152857" cy="87492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C7A9CC8-089F-4F55-B5D1-591C97A6B0A6}"/>
              </a:ext>
            </a:extLst>
          </p:cNvPr>
          <p:cNvSpPr txBox="1"/>
          <p:nvPr/>
        </p:nvSpPr>
        <p:spPr>
          <a:xfrm>
            <a:off x="838200" y="5415657"/>
            <a:ext cx="635340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More information can be found at</a:t>
            </a:r>
            <a:br>
              <a:rPr lang="en-GB" sz="3200" dirty="0"/>
            </a:br>
            <a:r>
              <a:rPr lang="en-GB" sz="3200" dirty="0">
                <a:hlinkClick r:id="rId5"/>
              </a:rPr>
              <a:t>http://www.canterbury.ac.uk/ReCap</a:t>
            </a:r>
            <a:r>
              <a:rPr lang="en-GB" sz="3200" dirty="0"/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F73029-6B70-CF44-A4CA-C13168F3C84D}"/>
              </a:ext>
            </a:extLst>
          </p:cNvPr>
          <p:cNvSpPr txBox="1"/>
          <p:nvPr/>
        </p:nvSpPr>
        <p:spPr>
          <a:xfrm>
            <a:off x="838200" y="4705190"/>
            <a:ext cx="78603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If you do not wish to be recorded, please inform your lecturer.</a:t>
            </a:r>
          </a:p>
        </p:txBody>
      </p:sp>
    </p:spTree>
    <p:extLst>
      <p:ext uri="{BB962C8B-B14F-4D97-AF65-F5344CB8AC3E}">
        <p14:creationId xmlns:p14="http://schemas.microsoft.com/office/powerpoint/2010/main" val="1328104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0808BC73-C58A-B74A-B434-56B1C8D34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session is being recorded</a:t>
            </a:r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10357993-C303-3D44-AE28-71AD062ABB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7185" y="1482779"/>
            <a:ext cx="6444822" cy="3222411"/>
          </a:xfr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9AF71AA-5B20-D244-97A5-4B726D9283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3676" y="1147763"/>
            <a:ext cx="3892442" cy="389244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C3655CC-8A9A-4082-BDCC-8F964FDBB63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9009" y="5886807"/>
            <a:ext cx="2152857" cy="87492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C7A9CC8-089F-4F55-B5D1-591C97A6B0A6}"/>
              </a:ext>
            </a:extLst>
          </p:cNvPr>
          <p:cNvSpPr txBox="1"/>
          <p:nvPr/>
        </p:nvSpPr>
        <p:spPr>
          <a:xfrm>
            <a:off x="838200" y="5415657"/>
            <a:ext cx="635340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More information can be found at</a:t>
            </a:r>
            <a:br>
              <a:rPr lang="en-GB" sz="3200" dirty="0"/>
            </a:br>
            <a:r>
              <a:rPr lang="en-GB" sz="3200" dirty="0">
                <a:hlinkClick r:id="rId5"/>
              </a:rPr>
              <a:t>http://www.canterbury.ac.uk/ReCap</a:t>
            </a:r>
            <a:r>
              <a:rPr lang="en-GB" sz="3200" dirty="0"/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F73029-6B70-CF44-A4CA-C13168F3C84D}"/>
              </a:ext>
            </a:extLst>
          </p:cNvPr>
          <p:cNvSpPr txBox="1"/>
          <p:nvPr/>
        </p:nvSpPr>
        <p:spPr>
          <a:xfrm>
            <a:off x="838200" y="4705190"/>
            <a:ext cx="78603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If you do not wish to be recorded, please inform your lecturer.</a:t>
            </a:r>
          </a:p>
        </p:txBody>
      </p:sp>
    </p:spTree>
    <p:extLst>
      <p:ext uri="{BB962C8B-B14F-4D97-AF65-F5344CB8AC3E}">
        <p14:creationId xmlns:p14="http://schemas.microsoft.com/office/powerpoint/2010/main" val="703948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0808BC73-C58A-B74A-B434-56B1C8D34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session is being recorded</a:t>
            </a:r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10357993-C303-3D44-AE28-71AD062ABB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7185" y="1482779"/>
            <a:ext cx="6444822" cy="3222411"/>
          </a:xfr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9AF71AA-5B20-D244-97A5-4B726D9283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3676" y="1147763"/>
            <a:ext cx="3892442" cy="389244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C3655CC-8A9A-4082-BDCC-8F964FDBB63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9009" y="5886807"/>
            <a:ext cx="2152857" cy="87492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C7A9CC8-089F-4F55-B5D1-591C97A6B0A6}"/>
              </a:ext>
            </a:extLst>
          </p:cNvPr>
          <p:cNvSpPr txBox="1"/>
          <p:nvPr/>
        </p:nvSpPr>
        <p:spPr>
          <a:xfrm>
            <a:off x="838200" y="5415657"/>
            <a:ext cx="635340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More information can be found at</a:t>
            </a:r>
            <a:br>
              <a:rPr lang="en-GB" sz="3200" dirty="0"/>
            </a:br>
            <a:r>
              <a:rPr lang="en-GB" sz="3200" dirty="0">
                <a:hlinkClick r:id="rId5"/>
              </a:rPr>
              <a:t>http://www.canterbury.ac.uk/ReCap</a:t>
            </a:r>
            <a:r>
              <a:rPr lang="en-GB" sz="3200" dirty="0"/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F73029-6B70-CF44-A4CA-C13168F3C84D}"/>
              </a:ext>
            </a:extLst>
          </p:cNvPr>
          <p:cNvSpPr txBox="1"/>
          <p:nvPr/>
        </p:nvSpPr>
        <p:spPr>
          <a:xfrm>
            <a:off x="838200" y="4705190"/>
            <a:ext cx="78603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If you do not wish to be recorded, please inform your lecturer.</a:t>
            </a:r>
          </a:p>
        </p:txBody>
      </p:sp>
    </p:spTree>
    <p:extLst>
      <p:ext uri="{BB962C8B-B14F-4D97-AF65-F5344CB8AC3E}">
        <p14:creationId xmlns:p14="http://schemas.microsoft.com/office/powerpoint/2010/main" val="254377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8637</TotalTime>
  <Words>100</Words>
  <Application>Microsoft Macintosh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This session is being recorded</vt:lpstr>
      <vt:lpstr>This session is being recorded</vt:lpstr>
      <vt:lpstr>This session is being recorded</vt:lpstr>
      <vt:lpstr>This session is being recorded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session is being recorded</dc:title>
  <dc:creator>MacIver, Duncan (duncan.maciver@canterbury.ac.uk)</dc:creator>
  <cp:lastModifiedBy>Duncan MacIver</cp:lastModifiedBy>
  <cp:revision>1</cp:revision>
  <dcterms:created xsi:type="dcterms:W3CDTF">2019-06-11T10:51:11Z</dcterms:created>
  <dcterms:modified xsi:type="dcterms:W3CDTF">2019-06-24T14:15:39Z</dcterms:modified>
</cp:coreProperties>
</file>